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0"/>
  </p:notesMasterIdLst>
  <p:handoutMasterIdLst>
    <p:handoutMasterId r:id="rId11"/>
  </p:handoutMasterIdLst>
  <p:sldIdLst>
    <p:sldId id="658" r:id="rId2"/>
    <p:sldId id="703" r:id="rId3"/>
    <p:sldId id="705" r:id="rId4"/>
    <p:sldId id="707" r:id="rId5"/>
    <p:sldId id="708" r:id="rId6"/>
    <p:sldId id="709" r:id="rId7"/>
    <p:sldId id="710" r:id="rId8"/>
    <p:sldId id="701" r:id="rId9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7726B"/>
    <a:srgbClr val="67635D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9404" autoAdjust="0"/>
  </p:normalViewPr>
  <p:slideViewPr>
    <p:cSldViewPr snapToGrid="0" snapToObjects="1">
      <p:cViewPr varScale="1">
        <p:scale>
          <a:sx n="109" d="100"/>
          <a:sy n="109" d="100"/>
        </p:scale>
        <p:origin x="1722" y="108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11/18/2019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70" y="120652"/>
            <a:ext cx="2156999" cy="92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904" y="149227"/>
            <a:ext cx="1776118" cy="7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5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Podnikatelský inkubátor </a:t>
            </a:r>
            <a:r>
              <a:rPr lang="cs-CZ" dirty="0" err="1"/>
              <a:t>Kanov</a:t>
            </a:r>
            <a:endParaRPr lang="cs-CZ" dirty="0"/>
          </a:p>
          <a:p>
            <a:r>
              <a:rPr lang="cs-CZ" dirty="0"/>
              <a:t>13/11/2019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Jednání inovační platformy Tradiční průmyslové obory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Mikroregion Sokolov -východ (MSV), Lucie Říhová</a:t>
            </a:r>
            <a:endParaRPr lang="de-AT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E1510F-D33A-4509-AE31-CC4E15243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3" y="5779"/>
            <a:ext cx="2869522" cy="12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projekty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pic>
        <p:nvPicPr>
          <p:cNvPr id="2050" name="Picture 2" descr="C:\Users\ABRI\Documents\Dotace\Interreg Central Europe\INDUCCI\WS a FG\resource-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55914"/>
            <a:ext cx="3558649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7026" y="2427515"/>
            <a:ext cx="4646978" cy="118554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Návrhy-rozhledna na Smolnické výsypce a rozhledna Bernard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Studie vytápění pomocí důlní vod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Urbanistická studie rozvoje území</a:t>
            </a:r>
          </a:p>
        </p:txBody>
      </p:sp>
      <p:sp>
        <p:nvSpPr>
          <p:cNvPr id="8" name="Šipka doprava se zářezem 7"/>
          <p:cNvSpPr/>
          <p:nvPr/>
        </p:nvSpPr>
        <p:spPr>
          <a:xfrm>
            <a:off x="3951515" y="1513112"/>
            <a:ext cx="2895600" cy="43542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prava se zářezem 9"/>
          <p:cNvSpPr/>
          <p:nvPr/>
        </p:nvSpPr>
        <p:spPr>
          <a:xfrm rot="5400000">
            <a:off x="232505" y="4341863"/>
            <a:ext cx="1717581" cy="5061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7026" y="5565882"/>
            <a:ext cx="2235786" cy="385321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000" b="1" dirty="0">
                <a:latin typeface="Trebuchet MS" pitchFamily="34" charset="0"/>
                <a:cs typeface="Raleway"/>
              </a:rPr>
              <a:t>Uhelná platforma</a:t>
            </a:r>
          </a:p>
        </p:txBody>
      </p:sp>
      <p:pic>
        <p:nvPicPr>
          <p:cNvPr id="2051" name="Picture 3" descr="C:\Users\ABRI\Documents\Dotace\Interreg Central Europe\INDUCCI\WS a FG\publicita-shift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40"/>
          <a:stretch/>
        </p:blipFill>
        <p:spPr bwMode="auto">
          <a:xfrm>
            <a:off x="6938654" y="878774"/>
            <a:ext cx="1624751" cy="18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41585" y="2508003"/>
            <a:ext cx="4793345" cy="2016536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Mapování průmyslových památek </a:t>
            </a:r>
          </a:p>
          <a:p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Sokolovska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Regionální značka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Inovační koncept expozice průmyslově </a:t>
            </a:r>
          </a:p>
          <a:p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technického muzea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Návrh návštěvnického centra v Březové </a:t>
            </a:r>
          </a:p>
          <a:p>
            <a:r>
              <a:rPr lang="cs-CZ" sz="1800" b="1" dirty="0">
                <a:solidFill>
                  <a:schemeClr val="accent6"/>
                </a:solidFill>
                <a:latin typeface="Trebuchet MS" pitchFamily="34" charset="0"/>
                <a:cs typeface="Raleway"/>
              </a:rPr>
              <a:t>u Sokolova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6427960" y="4338522"/>
            <a:ext cx="637985" cy="816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Afbeelding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36" y="5164652"/>
            <a:ext cx="2063328" cy="1056970"/>
          </a:xfrm>
          <a:prstGeom prst="rect">
            <a:avLst/>
          </a:prstGeom>
        </p:spPr>
      </p:pic>
      <p:sp>
        <p:nvSpPr>
          <p:cNvPr id="9" name="Zahnutá šipka nahoru 8"/>
          <p:cNvSpPr/>
          <p:nvPr/>
        </p:nvSpPr>
        <p:spPr>
          <a:xfrm rot="16992547">
            <a:off x="6071236" y="2570791"/>
            <a:ext cx="4751117" cy="11605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/>
      <p:bldP spid="4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InduCCI</a:t>
            </a:r>
            <a:r>
              <a:rPr lang="cs-CZ" dirty="0"/>
              <a:t> – základní informace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DDC1E2E-6674-4D60-A628-A1A79EC6B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94" y="1257950"/>
            <a:ext cx="8574244" cy="4380850"/>
          </a:xfrm>
        </p:spPr>
        <p:txBody>
          <a:bodyPr/>
          <a:lstStyle/>
          <a:p>
            <a:r>
              <a:rPr lang="cs-CZ" sz="2800" b="1" dirty="0"/>
              <a:t>Trvání projektu: 4/2019 – 12/2021</a:t>
            </a:r>
          </a:p>
          <a:p>
            <a:r>
              <a:rPr lang="cs-CZ" sz="2800" b="1" dirty="0"/>
              <a:t>8 partnerů </a:t>
            </a:r>
          </a:p>
          <a:p>
            <a:endParaRPr lang="cs-CZ" sz="2800" b="1" dirty="0"/>
          </a:p>
          <a:p>
            <a:pPr lvl="0"/>
            <a:r>
              <a:rPr lang="cs-CZ" sz="2800" dirty="0"/>
              <a:t>Cíl: využití a rozvoj Kulturních a kreativních průmyslů</a:t>
            </a:r>
          </a:p>
          <a:p>
            <a:pPr lvl="0"/>
            <a:r>
              <a:rPr lang="cs-CZ" sz="2800" dirty="0"/>
              <a:t> </a:t>
            </a:r>
          </a:p>
          <a:p>
            <a:endParaRPr lang="cs-CZ" sz="2800" b="1" dirty="0"/>
          </a:p>
          <a:p>
            <a:r>
              <a:rPr lang="cs-CZ" sz="2800" b="1" dirty="0"/>
              <a:t>Kreativně generovat inovace – pomocí filmu, hudby, TV, knih, videoher, reklamy, designu, architektury, řemesel</a:t>
            </a:r>
            <a:endParaRPr lang="en-US" sz="2800" b="1" dirty="0"/>
          </a:p>
        </p:txBody>
      </p:sp>
      <p:sp>
        <p:nvSpPr>
          <p:cNvPr id="3" name="Šipka dolů 2"/>
          <p:cNvSpPr/>
          <p:nvPr/>
        </p:nvSpPr>
        <p:spPr>
          <a:xfrm>
            <a:off x="4124325" y="3248025"/>
            <a:ext cx="4953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05" y="262691"/>
            <a:ext cx="6596948" cy="686006"/>
          </a:xfrm>
        </p:spPr>
        <p:txBody>
          <a:bodyPr>
            <a:normAutofit/>
          </a:bodyPr>
          <a:lstStyle/>
          <a:p>
            <a:r>
              <a:rPr lang="cs-CZ" dirty="0"/>
              <a:t>Aktivity </a:t>
            </a:r>
            <a:r>
              <a:rPr lang="cs-CZ" dirty="0" err="1"/>
              <a:t>InduCCI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DDC1E2E-6674-4D60-A628-A1A79EC6B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005" y="948697"/>
            <a:ext cx="8797771" cy="45658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endParaRPr lang="en-US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8462" y="1055022"/>
            <a:ext cx="8221035" cy="503274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Tvorba návrhu kreativního inkubátoru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rebuchet MS" pitchFamily="34" charset="0"/>
              <a:cs typeface="Raleway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Organizace projektových dnů pro střední školy a univerzity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rebuchet MS" pitchFamily="34" charset="0"/>
              <a:cs typeface="Raleway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E-</a:t>
            </a:r>
            <a:r>
              <a:rPr lang="cs-CZ" sz="2000" b="1" dirty="0" err="1">
                <a:latin typeface="Trebuchet MS" pitchFamily="34" charset="0"/>
                <a:cs typeface="Raleway"/>
              </a:rPr>
              <a:t>learningový</a:t>
            </a:r>
            <a:r>
              <a:rPr lang="cs-CZ" sz="2000" b="1" dirty="0">
                <a:latin typeface="Trebuchet MS" pitchFamily="34" charset="0"/>
                <a:cs typeface="Raleway"/>
              </a:rPr>
              <a:t> modul pro administrativní pracovníky v KKP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rebuchet MS" pitchFamily="34" charset="0"/>
              <a:cs typeface="Raleway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Mapování kulturních a kreativních průmyslů v Karlovarském kraji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rebuchet MS" pitchFamily="34" charset="0"/>
              <a:cs typeface="Raleway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Spolupráce na mezinárodní úrovni a sdílení příkladů dobré praxe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rebuchet MS" pitchFamily="34" charset="0"/>
              <a:cs typeface="Raleway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Tvorba pracovních skupin věnujících se KKP</a:t>
            </a:r>
          </a:p>
          <a:p>
            <a:pPr marL="457200" indent="-457200">
              <a:buFont typeface="+mj-lt"/>
              <a:buAutoNum type="arabicPeriod"/>
            </a:pPr>
            <a:endParaRPr lang="cs-CZ" sz="2000" b="1" dirty="0">
              <a:latin typeface="Trebuchet MS" pitchFamily="34" charset="0"/>
              <a:cs typeface="Raleway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Trebuchet MS" pitchFamily="34" charset="0"/>
                <a:cs typeface="Raleway"/>
              </a:rPr>
              <a:t>Propojení místních subjektů souvisejících s KKP</a:t>
            </a:r>
          </a:p>
          <a:p>
            <a:endParaRPr lang="cs-CZ" sz="22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562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2" y="149225"/>
            <a:ext cx="6565049" cy="120060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Tvorba návrhu Prostoru pro KKP</a:t>
            </a:r>
            <a:br>
              <a:rPr lang="cs-CZ" dirty="0"/>
            </a:br>
            <a:r>
              <a:rPr lang="cs-CZ" dirty="0"/>
              <a:t>(kreativního inkubátoru)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50100" y="1595021"/>
            <a:ext cx="776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Studie proveditelnosti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Umístění pravděpodobně na Sokolovsku – analýza vhodných prostorů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Uspořádání min. 2 workshopů s klíčovými stakeholdery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Analýza tematického zaměření prostoru pro KKP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Analýza financování (dotační tituly)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Návrh na vytvoření regionální platformy spolupracujících subjektů na bázi kreativního průmyslu</a:t>
            </a: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76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1" y="149225"/>
            <a:ext cx="6405561" cy="68600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Organizace projektových dnů 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DDC1E2E-6674-4D60-A628-A1A79EC6B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94" y="1566294"/>
            <a:ext cx="8574244" cy="4380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organizační, materiálové i finanční zajištění týdenního programu pro různě oborově zaměřené studenty SŠ a VŠ – 3x SŠ a 1x VŠ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minimálně 20 studentů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zaměřen na rozvoj kreativity pomocí mezioborové spolupráce a podnikavosti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zpracování manuálu „kreativního kempu“, který bude obsahovat popis potřebných prostor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Veřejná prezentace výstupů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30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1" y="149225"/>
            <a:ext cx="6575682" cy="68600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Mapování kulturních a kreativních průmyslů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6863" y="1108185"/>
            <a:ext cx="8562974" cy="32110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Analýza kulturních a kreativních průmyslů (KKP)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Zainteresované osoby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Výčet odvětví KKP v regionu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Historie KKP 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Dosavadní překážky při rozvoji KKP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Dokumenty publikované ke KKP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Projekty související s KKP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2600" dirty="0"/>
              <a:t>Tréninková schémata, workshopy anebo školy zaměřené na vzdělávání v oblasti KKP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Pracovní skupiny subjektů spojených s KKP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Platforma pro KKP</a:t>
            </a:r>
          </a:p>
        </p:txBody>
      </p:sp>
    </p:spTree>
    <p:extLst>
      <p:ext uri="{BB962C8B-B14F-4D97-AF65-F5344CB8AC3E}">
        <p14:creationId xmlns:p14="http://schemas.microsoft.com/office/powerpoint/2010/main" val="7763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INDUCCI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00417B-9C27-474D-AD68-94AB73DE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53" y="35759"/>
            <a:ext cx="2112885" cy="912938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DDC1E2E-6674-4D60-A628-A1A79EC6B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70" y="1082310"/>
            <a:ext cx="8762259" cy="686006"/>
          </a:xfrm>
        </p:spPr>
        <p:txBody>
          <a:bodyPr/>
          <a:lstStyle/>
          <a:p>
            <a:pPr algn="ctr"/>
            <a:r>
              <a:rPr lang="cs-CZ" sz="2800" b="1" dirty="0"/>
              <a:t>Průmyslové regiony mají velký potenciál iniciovat interakci mezi kulturou a technologiemi, rozvíjet kreativitu a inovace  </a:t>
            </a:r>
          </a:p>
          <a:p>
            <a:endParaRPr lang="en-US" sz="2800" b="1" dirty="0"/>
          </a:p>
          <a:p>
            <a:endParaRPr lang="cs-CZ" sz="2800" b="1" dirty="0"/>
          </a:p>
          <a:p>
            <a:r>
              <a:rPr lang="cs-CZ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cs-CZ" sz="2800" b="1" dirty="0"/>
          </a:p>
          <a:p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r>
              <a:rPr lang="cs-CZ" sz="2800" b="1" dirty="0"/>
              <a:t> 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14693" r="15883" b="15515"/>
          <a:stretch/>
        </p:blipFill>
        <p:spPr bwMode="auto">
          <a:xfrm>
            <a:off x="996522" y="2402957"/>
            <a:ext cx="6871551" cy="383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992</TotalTime>
  <Words>331</Words>
  <Application>Microsoft Office PowerPoint</Application>
  <PresentationFormat>Předvádění na obrazovce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Gill Sans</vt:lpstr>
      <vt:lpstr>Raleway Light</vt:lpstr>
      <vt:lpstr>Trebuchet MS</vt:lpstr>
      <vt:lpstr>Wingdings</vt:lpstr>
      <vt:lpstr>Wingdings 2</vt:lpstr>
      <vt:lpstr>CentralEurope_iService</vt:lpstr>
      <vt:lpstr>Prezentace aplikace PowerPoint</vt:lpstr>
      <vt:lpstr>Mezinárodní projekty</vt:lpstr>
      <vt:lpstr>InduCCI – základní informace</vt:lpstr>
      <vt:lpstr>Aktivity InduCCI</vt:lpstr>
      <vt:lpstr>Tvorba návrhu Prostoru pro KKP (kreativního inkubátoru)</vt:lpstr>
      <vt:lpstr>Organizace projektových dnů </vt:lpstr>
      <vt:lpstr>Mapování kulturních a kreativních průmyslů</vt:lpstr>
      <vt:lpstr>INDUCCI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Lukáš Rozlílek</cp:lastModifiedBy>
  <cp:revision>2000</cp:revision>
  <dcterms:created xsi:type="dcterms:W3CDTF">2014-11-12T21:47:38Z</dcterms:created>
  <dcterms:modified xsi:type="dcterms:W3CDTF">2019-11-18T07:40:05Z</dcterms:modified>
</cp:coreProperties>
</file>